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8" r:id="rId2"/>
    <p:sldId id="273" r:id="rId3"/>
    <p:sldId id="27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9CAA1-48E2-434A-A7B1-E6703E511160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37C9E-323C-4CEF-817A-142FA4C1E0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303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6FBAA-7474-4CDA-9861-A28D119723D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46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50509-656F-C11D-C0E6-29441FA90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06A165-400F-8D22-BFAC-AEEA8D6C5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18EC4-A88C-106B-D0DD-D41134F1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ED32-169D-B88A-8BD8-08C8605A2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FD139-94B8-DA14-86C3-8ECC6E9D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763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8E89-ACBF-C133-98BC-28B8364FA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084B7-330D-2CF1-6AAA-E0AE556B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D7B86-22F0-09F3-72A4-87A9CD02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D77D1-FC82-1B29-630E-EF4BBB93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DDB4D-5206-A735-0185-58CA705F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754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FC6E-A7F0-AE2D-F850-2256E88E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AFECB-E4A8-B0C1-4FAF-18BD167EE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7AD76-4ADB-E34B-F99A-4ECF5F5B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50A0F-1541-C6A4-6437-A373332CE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B42A2-6AED-66FD-FCD3-8368EBCCE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10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F4482-D418-F9B1-945B-285B3102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EDB9A-DC35-4CA9-E52D-9C873A0F3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9D4D8-8DDA-FAC0-D441-D4C8F79EA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6F6C1-C2EC-CF70-5F08-4FFACC81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65987-16D6-72E3-7439-A5A37CD7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DC691-76BC-015E-B49B-ECBAE4A3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304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669D3-41C2-8252-6E02-A37F0326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4EB88-A4C5-79D0-A66B-FCE56897B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BBD4D-EF1E-8D6C-0BC5-DCC402DCE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6FBB43-0FCC-11BD-AF92-744333D3E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3FE24F-D1F1-7104-D936-C41E76603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12476B-C21C-324D-9F6D-17E8DD492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ACA620-6293-7D99-3E15-C886AF4B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91DB9A-F911-5780-5382-60392A77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49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93F1-F7CC-3CCD-EEEF-87C24B85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05D9D-2617-5133-5163-C8C091130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3E61C-2E9B-CF45-6DDC-C5CC62F7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890DB-98B1-DAB2-0A14-FF8E57C6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62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F9E53-1B60-5B2C-2E8B-AB545ECE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54D3F5-6780-5093-A782-944E3C619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DA9E1-93D2-A856-0753-6406AA18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484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428BC-EB10-F7B2-841A-C285D65B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7BABE-DB42-AFFF-3149-D516A9FC0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93C46-775D-9EAB-4BB2-2D647613C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507A18-BCDD-41F0-B331-31C1E862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BF6EE-9628-757F-4C10-DF12108B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EA2E4-01BC-D9A8-B155-11C561F5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07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750F7-1030-5CC8-9344-67988107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6B239D-10CF-4938-5296-5669C20A8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4E9C-397A-F38E-33DA-3D6FC7FD5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F6D30-9294-7203-66FA-B525BA9A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D7BE6-9582-7F06-E0E8-9025CC7FE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E335A-2DDA-8FDF-F22E-355A9615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875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C01AA-E2F4-B745-7BEB-3C11EE2F8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36D46-2FED-C67C-7E2F-D87A73990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FF34E-34D8-1758-3603-63DC7732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7C54D-4137-243E-9350-3E5B4DA2F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952E3-EDAF-5A2C-5F73-D54AE5EB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87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DA823-6B51-0A80-F4D0-CB0BA17A2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BE5517-2B71-0CF6-EDFB-B44F44D67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3988B-B7B0-3ECF-94AA-BBFFA10E4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93BFC-637B-6F63-3483-785DF045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53B57-86D7-53DA-6113-2BD7B1D1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227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4604-0D76-2408-6973-8BA795095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3C546-D565-014E-3F0E-025E8BC95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D7DAE-2BEE-95D5-9445-8B2D08B0F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F52B7-908B-498A-B000-3FD167AF2E51}" type="datetimeFigureOut">
              <a:rPr lang="en-IN" smtClean="0"/>
              <a:t>09-07-2025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74602-9A39-3F27-B5FA-4BE4730D1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16591-68C7-422F-CA20-29497BF5D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E368A-45D6-4406-AD3C-174CDF8CF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72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 /><Relationship Id="rId13" Type="http://schemas.openxmlformats.org/officeDocument/2006/relationships/image" Target="../media/image11.jpeg" /><Relationship Id="rId18" Type="http://schemas.openxmlformats.org/officeDocument/2006/relationships/image" Target="../media/image16.jpeg" /><Relationship Id="rId3" Type="http://schemas.openxmlformats.org/officeDocument/2006/relationships/image" Target="../media/image1.jpeg" /><Relationship Id="rId7" Type="http://schemas.openxmlformats.org/officeDocument/2006/relationships/image" Target="../media/image5.jpeg" /><Relationship Id="rId12" Type="http://schemas.openxmlformats.org/officeDocument/2006/relationships/image" Target="../media/image10.jpeg" /><Relationship Id="rId17" Type="http://schemas.openxmlformats.org/officeDocument/2006/relationships/image" Target="../media/image15.jpeg" /><Relationship Id="rId2" Type="http://schemas.openxmlformats.org/officeDocument/2006/relationships/notesSlide" Target="../notesSlides/notesSlide1.xml" /><Relationship Id="rId16" Type="http://schemas.openxmlformats.org/officeDocument/2006/relationships/image" Target="../media/image1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.jpeg" /><Relationship Id="rId11" Type="http://schemas.openxmlformats.org/officeDocument/2006/relationships/image" Target="../media/image9.jpeg" /><Relationship Id="rId5" Type="http://schemas.openxmlformats.org/officeDocument/2006/relationships/image" Target="../media/image3.jpeg" /><Relationship Id="rId15" Type="http://schemas.openxmlformats.org/officeDocument/2006/relationships/image" Target="../media/image13.jpeg" /><Relationship Id="rId10" Type="http://schemas.openxmlformats.org/officeDocument/2006/relationships/image" Target="../media/image8.jpeg" /><Relationship Id="rId4" Type="http://schemas.openxmlformats.org/officeDocument/2006/relationships/image" Target="../media/image2.jpeg" /><Relationship Id="rId9" Type="http://schemas.openxmlformats.org/officeDocument/2006/relationships/image" Target="../media/image7.jpeg" /><Relationship Id="rId14" Type="http://schemas.openxmlformats.org/officeDocument/2006/relationships/image" Target="../media/image12.jpe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 /><Relationship Id="rId13" Type="http://schemas.openxmlformats.org/officeDocument/2006/relationships/image" Target="../media/image27.jpeg" /><Relationship Id="rId3" Type="http://schemas.openxmlformats.org/officeDocument/2006/relationships/image" Target="../media/image17.jpeg" /><Relationship Id="rId7" Type="http://schemas.openxmlformats.org/officeDocument/2006/relationships/image" Target="../media/image21.jpeg" /><Relationship Id="rId12" Type="http://schemas.openxmlformats.org/officeDocument/2006/relationships/image" Target="../media/image26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0.jpeg" /><Relationship Id="rId11" Type="http://schemas.openxmlformats.org/officeDocument/2006/relationships/image" Target="../media/image25.jpeg" /><Relationship Id="rId5" Type="http://schemas.openxmlformats.org/officeDocument/2006/relationships/image" Target="../media/image19.jpeg" /><Relationship Id="rId10" Type="http://schemas.openxmlformats.org/officeDocument/2006/relationships/image" Target="../media/image24.jpeg" /><Relationship Id="rId4" Type="http://schemas.openxmlformats.org/officeDocument/2006/relationships/image" Target="../media/image18.jpeg" /><Relationship Id="rId9" Type="http://schemas.openxmlformats.org/officeDocument/2006/relationships/image" Target="../media/image23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 /><Relationship Id="rId13" Type="http://schemas.openxmlformats.org/officeDocument/2006/relationships/image" Target="../media/image38.jpeg" /><Relationship Id="rId18" Type="http://schemas.openxmlformats.org/officeDocument/2006/relationships/image" Target="../media/image43.jpeg" /><Relationship Id="rId3" Type="http://schemas.openxmlformats.org/officeDocument/2006/relationships/image" Target="../media/image28.jpeg" /><Relationship Id="rId7" Type="http://schemas.openxmlformats.org/officeDocument/2006/relationships/image" Target="../media/image32.jpeg" /><Relationship Id="rId12" Type="http://schemas.openxmlformats.org/officeDocument/2006/relationships/image" Target="../media/image37.jpeg" /><Relationship Id="rId17" Type="http://schemas.openxmlformats.org/officeDocument/2006/relationships/image" Target="../media/image42.jpeg" /><Relationship Id="rId2" Type="http://schemas.openxmlformats.org/officeDocument/2006/relationships/image" Target="../media/image1.jpeg" /><Relationship Id="rId16" Type="http://schemas.openxmlformats.org/officeDocument/2006/relationships/image" Target="../media/image41.jpeg" /><Relationship Id="rId20" Type="http://schemas.openxmlformats.org/officeDocument/2006/relationships/image" Target="../media/image45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1.png" /><Relationship Id="rId11" Type="http://schemas.openxmlformats.org/officeDocument/2006/relationships/image" Target="../media/image36.jpeg" /><Relationship Id="rId5" Type="http://schemas.openxmlformats.org/officeDocument/2006/relationships/image" Target="../media/image30.jpeg" /><Relationship Id="rId15" Type="http://schemas.openxmlformats.org/officeDocument/2006/relationships/image" Target="../media/image40.jpeg" /><Relationship Id="rId10" Type="http://schemas.openxmlformats.org/officeDocument/2006/relationships/image" Target="../media/image35.jpeg" /><Relationship Id="rId19" Type="http://schemas.openxmlformats.org/officeDocument/2006/relationships/image" Target="../media/image44.jpeg" /><Relationship Id="rId4" Type="http://schemas.openxmlformats.org/officeDocument/2006/relationships/image" Target="../media/image29.jpeg" /><Relationship Id="rId9" Type="http://schemas.openxmlformats.org/officeDocument/2006/relationships/image" Target="../media/image34.jpeg" /><Relationship Id="rId14" Type="http://schemas.openxmlformats.org/officeDocument/2006/relationships/image" Target="../media/image39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9657" y="116632"/>
            <a:ext cx="7488831" cy="553366"/>
          </a:xfrm>
        </p:spPr>
        <p:txBody>
          <a:bodyPr>
            <a:noAutofit/>
          </a:bodyPr>
          <a:lstStyle/>
          <a:p>
            <a:pPr algn="l"/>
            <a:r>
              <a:rPr lang="en-IN" sz="2000" b="1" dirty="0">
                <a:latin typeface="Algerian" pitchFamily="82" charset="0"/>
              </a:rPr>
              <a:t> </a:t>
            </a:r>
            <a:r>
              <a:rPr lang="en-IN" sz="2800" b="1" dirty="0">
                <a:latin typeface="Algerian" pitchFamily="82" charset="0"/>
              </a:rPr>
              <a:t> </a:t>
            </a:r>
            <a:r>
              <a:rPr lang="en-IN" sz="2800" b="1" u="sng" dirty="0">
                <a:latin typeface="Algerian" pitchFamily="82" charset="0"/>
              </a:rPr>
              <a:t>THE CALCUTTA ANGLO GUJARATI COLLEGE</a:t>
            </a:r>
          </a:p>
        </p:txBody>
      </p:sp>
      <p:pic>
        <p:nvPicPr>
          <p:cNvPr id="4" name="Picture 2" descr="C:\Documents and Settings\soumik\Desktop\CAGC\1k5waa2fu0u74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116632"/>
            <a:ext cx="1139743" cy="103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855640" y="548680"/>
            <a:ext cx="6373432" cy="60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Algerian" pitchFamily="82" charset="0"/>
              </a:rPr>
              <a:t>               PLACEMENT ZONE  (BBA/BCA)</a:t>
            </a:r>
            <a:endParaRPr lang="en-IN" sz="2000" dirty="0"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3076" y="2492897"/>
            <a:ext cx="165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MUBASSIR HUSSAIN KHAN (BCA)</a:t>
            </a:r>
          </a:p>
          <a:p>
            <a:pPr algn="ctr"/>
            <a:r>
              <a:rPr lang="en-IN" sz="800" b="1" dirty="0"/>
              <a:t>(GENPACT, WIPRO, AMAZON)</a:t>
            </a:r>
          </a:p>
          <a:p>
            <a:endParaRPr lang="en-IN" sz="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69324" y="2479098"/>
            <a:ext cx="1634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CHANDAN SHAW (BCA) </a:t>
            </a:r>
          </a:p>
          <a:p>
            <a:pPr algn="ctr"/>
            <a:r>
              <a:rPr lang="en-IN" sz="800" b="1" dirty="0"/>
              <a:t>(TCS, INFOSYS, WIPRO, GENPACT)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74602" y="2492896"/>
            <a:ext cx="1310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AMREEN ZULFIQAR (BBA)</a:t>
            </a:r>
          </a:p>
          <a:p>
            <a:pPr algn="ctr"/>
            <a:r>
              <a:rPr lang="en-IN" sz="800" b="1" dirty="0"/>
              <a:t>(GENPACT)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48129" y="2565484"/>
            <a:ext cx="119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AJAY ACHARYA (BCA)</a:t>
            </a:r>
          </a:p>
          <a:p>
            <a:pPr algn="ctr"/>
            <a:r>
              <a:rPr lang="en-IN" sz="800" b="1" dirty="0"/>
              <a:t>(WIPRO)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51644" y="2565484"/>
            <a:ext cx="1492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MOMIN SHAFI (BCA)</a:t>
            </a:r>
          </a:p>
          <a:p>
            <a:pPr algn="ctr"/>
            <a:r>
              <a:rPr lang="en-IN" sz="800" b="1" dirty="0"/>
              <a:t>(AMAZON, GENPACT)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48128" y="4512266"/>
            <a:ext cx="1440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PRATEEK BARNWAL (BCA)</a:t>
            </a:r>
          </a:p>
          <a:p>
            <a:pPr algn="ctr"/>
            <a:r>
              <a:rPr lang="en-IN" sz="800" b="1" dirty="0"/>
              <a:t>(TCS)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69324" y="4542310"/>
            <a:ext cx="149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SARIM KHAN (BCA)</a:t>
            </a:r>
          </a:p>
          <a:p>
            <a:pPr algn="ctr"/>
            <a:r>
              <a:rPr lang="en-IN" sz="800" b="1" dirty="0"/>
              <a:t>(TCS)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8889" y="4530606"/>
            <a:ext cx="1219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DARAKSHA ZAHID (BBA)</a:t>
            </a:r>
          </a:p>
          <a:p>
            <a:pPr algn="ctr"/>
            <a:r>
              <a:rPr lang="en-IN" sz="800" b="1" dirty="0"/>
              <a:t>(TCS)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01068" y="4530606"/>
            <a:ext cx="166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DIPAK MANDAL (BCA)</a:t>
            </a:r>
          </a:p>
          <a:p>
            <a:pPr algn="ctr"/>
            <a:r>
              <a:rPr lang="en-IN" sz="800" b="1" dirty="0"/>
              <a:t>(WIPRO)</a:t>
            </a:r>
            <a:endParaRPr lang="en-IN" sz="1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9104182" y="4530606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HAMZA SHAKIR (BCA)</a:t>
            </a:r>
          </a:p>
          <a:p>
            <a:pPr algn="ctr"/>
            <a:r>
              <a:rPr lang="en-IN" sz="800" b="1" dirty="0"/>
              <a:t>(CTS)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24000" y="43934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0" name="TextBox 69"/>
          <p:cNvSpPr txBox="1"/>
          <p:nvPr/>
        </p:nvSpPr>
        <p:spPr>
          <a:xfrm>
            <a:off x="1905364" y="6474822"/>
            <a:ext cx="1310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TANISHA KOTECHA (BCA)</a:t>
            </a:r>
          </a:p>
          <a:p>
            <a:pPr algn="ctr"/>
            <a:r>
              <a:rPr lang="en-IN" sz="800" b="1" dirty="0"/>
              <a:t>(AMAZON, GENPACT)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719736" y="652534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MUBARAKA (BCA)</a:t>
            </a:r>
          </a:p>
          <a:p>
            <a:pPr algn="ctr"/>
            <a:r>
              <a:rPr lang="en-IN" sz="800" b="1" dirty="0"/>
              <a:t>(CTS)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16660" y="6453336"/>
            <a:ext cx="1787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KANCHAN SINGH RATHORE (BCA)</a:t>
            </a:r>
          </a:p>
          <a:p>
            <a:pPr algn="ctr"/>
            <a:r>
              <a:rPr lang="en-IN" sz="800" b="1" dirty="0"/>
              <a:t>(CTS)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428658" y="6453336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VIMAL (BCA)</a:t>
            </a:r>
          </a:p>
          <a:p>
            <a:pPr algn="ctr"/>
            <a:r>
              <a:rPr lang="en-IN" sz="800" b="1" dirty="0"/>
              <a:t>(WIPRO)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104182" y="6453336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b="1" dirty="0"/>
              <a:t>RAHUL SHAW (BCA)</a:t>
            </a:r>
          </a:p>
          <a:p>
            <a:pPr algn="ctr"/>
            <a:r>
              <a:rPr lang="en-IN" sz="800" b="1" dirty="0"/>
              <a:t>(TCS)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D8CDE-0DD5-4EC0-ABFF-9E881DCB65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16" y="1177925"/>
            <a:ext cx="1296139" cy="12198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6A4B60-2C3A-49C7-A7EE-F4C8E21408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323" y="1177925"/>
            <a:ext cx="1477866" cy="1198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157B36-E983-42B6-8FCE-33AC30B97C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630414" y="1201077"/>
            <a:ext cx="1255164" cy="11756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BE7DF85-AE52-44B4-B722-1A1580452F6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t="15562" b="14289"/>
          <a:stretch/>
        </p:blipFill>
        <p:spPr>
          <a:xfrm>
            <a:off x="7338955" y="1163287"/>
            <a:ext cx="1219200" cy="13431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C6AC07-DE43-47B3-9D92-25D589128B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6" b="15103"/>
          <a:stretch/>
        </p:blipFill>
        <p:spPr>
          <a:xfrm>
            <a:off x="8953189" y="1177925"/>
            <a:ext cx="1330575" cy="13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89F6322-84AF-4F37-A6B9-9A4BF14378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1701" r="27870" b="36546"/>
          <a:stretch/>
        </p:blipFill>
        <p:spPr>
          <a:xfrm>
            <a:off x="1913052" y="2944983"/>
            <a:ext cx="1296139" cy="14389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1687906-617D-4581-9D58-66C949B98C9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6" t="12355" b="10434"/>
          <a:stretch/>
        </p:blipFill>
        <p:spPr>
          <a:xfrm>
            <a:off x="3647730" y="2920042"/>
            <a:ext cx="1512167" cy="151987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234D5D7-0B83-4B0C-9911-1545BA276E7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8" t="3873" r="18383" b="26032"/>
          <a:stretch/>
        </p:blipFill>
        <p:spPr>
          <a:xfrm>
            <a:off x="5574603" y="2906745"/>
            <a:ext cx="1310977" cy="152253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936C89-7E91-4FB6-A9CE-74270459E29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2" t="21804" r="22882" b="35650"/>
          <a:stretch/>
        </p:blipFill>
        <p:spPr>
          <a:xfrm>
            <a:off x="1869986" y="4969256"/>
            <a:ext cx="1400340" cy="149091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3D76F3-6DA6-4B2A-97C7-522040C465B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040" y="2884252"/>
            <a:ext cx="1344718" cy="155059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A7BC3BA-2342-4337-8974-00C039E308C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6" t="18095" r="24011" b="33937"/>
          <a:stretch/>
        </p:blipFill>
        <p:spPr>
          <a:xfrm>
            <a:off x="7319283" y="2918667"/>
            <a:ext cx="1219200" cy="151053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4811443-1EBA-44F3-A727-19FAF0D795A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3" b="13250"/>
          <a:stretch/>
        </p:blipFill>
        <p:spPr>
          <a:xfrm>
            <a:off x="3669324" y="4969257"/>
            <a:ext cx="1477866" cy="156292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942FC45-C101-41E8-8CF2-4E221E2365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25" y="4969256"/>
            <a:ext cx="1283754" cy="149215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8221BAD-280D-4248-A4FB-31F7D440ECFC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9" r="35710" b="55250"/>
          <a:stretch/>
        </p:blipFill>
        <p:spPr>
          <a:xfrm>
            <a:off x="7343902" y="4921150"/>
            <a:ext cx="1214254" cy="153218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51D2090-3652-4584-BB03-6AC1FC15E9A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188" y="4921150"/>
            <a:ext cx="1335570" cy="1532186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A544EB99-25EA-49E5-80AA-7F9261DB43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331" y="1177925"/>
            <a:ext cx="1477866" cy="1198784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A3FFD279-AE4A-4CE9-B45F-09161C95787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6" t="12355" b="10434"/>
          <a:stretch/>
        </p:blipFill>
        <p:spPr>
          <a:xfrm>
            <a:off x="3719738" y="2920042"/>
            <a:ext cx="1512167" cy="151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6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7414885" cy="778098"/>
          </a:xfrm>
        </p:spPr>
        <p:txBody>
          <a:bodyPr>
            <a:noAutofit/>
          </a:bodyPr>
          <a:lstStyle/>
          <a:p>
            <a:pPr algn="l"/>
            <a:r>
              <a:rPr lang="en-IN" sz="2800" b="1" dirty="0">
                <a:latin typeface="Algerian" pitchFamily="82" charset="0"/>
              </a:rPr>
              <a:t>THE CALCUTTA ANGLO GUJARATI COLLEGE</a:t>
            </a:r>
          </a:p>
        </p:txBody>
      </p:sp>
      <p:pic>
        <p:nvPicPr>
          <p:cNvPr id="4" name="Picture 2" descr="C:\Documents and Settings\soumik\Desktop\CAGC\1k5waa2fu0u7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5554"/>
            <a:ext cx="12192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350956" y="1202683"/>
            <a:ext cx="699512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lgerian" pitchFamily="82" charset="0"/>
              </a:rPr>
              <a:t>PLACEMENT ZONE   (BBA/BCA)</a:t>
            </a:r>
            <a:endParaRPr lang="en-IN" dirty="0">
              <a:latin typeface="Algerian" pitchFamily="82" charset="0"/>
            </a:endParaRPr>
          </a:p>
        </p:txBody>
      </p:sp>
      <p:pic>
        <p:nvPicPr>
          <p:cNvPr id="1026" name="Picture 2" descr="C:\Users\Soumik Roy\Desktop\placement\3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0780"/>
            <a:ext cx="1258824" cy="16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oumik Roy\Desktop\placement\IMG-20180803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980782"/>
            <a:ext cx="1368152" cy="166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oumik Roy\Desktop\placement\IMG-20180803-WA00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9" y="1980779"/>
            <a:ext cx="1299167" cy="166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oumik Roy\Desktop\placement\IMG-20180803-WA0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59" y="1980782"/>
            <a:ext cx="1319915" cy="166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oumik Roy\Desktop\placement\IMG-20180804-WA00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1980780"/>
            <a:ext cx="1324738" cy="166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oumik Roy\Desktop\placement\IMG-20180812-WA005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733" y="1980781"/>
            <a:ext cx="1368152" cy="166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oumik Roy\Desktop\placement\IMG-20180812-WA005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340" y="4293097"/>
            <a:ext cx="1564542" cy="208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Soumik Roy\Desktop\placement\ankit_sharm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397" y="4306480"/>
            <a:ext cx="1440160" cy="208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Soumik Roy\Desktop\placement\SUBHENDU BISWA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9" y="4320560"/>
            <a:ext cx="1629963" cy="20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Soumik Roy\Desktop\placement\20180803_2102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712" y="4320334"/>
            <a:ext cx="1600120" cy="20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Soumik Roy\Desktop\placement\img919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264" y="4306480"/>
            <a:ext cx="1749933" cy="20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800" y="3645021"/>
            <a:ext cx="1386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AMIT PANDEY (BCA) CAPGEMINI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15680" y="3645021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CHIRAG MEHTA (BCA) CAPGEMINI, TCS, COGNIZANT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7831" y="3645021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SHREY SHAH (BBA) CONCENTRIX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9143" y="3645021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SHARIQ RAZA(BBA) CONCENTRIX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08474" y="3645021"/>
            <a:ext cx="158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WALEED RAHMAN (BBA) CAPGEMINI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85216" y="3660154"/>
            <a:ext cx="1582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TWINKLE MALAVIA (BBA) CAPGEMINI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51712" y="6380178"/>
            <a:ext cx="160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TWINKLE PATEL (BBA) CAPGEMINI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6397" y="639272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ANKIT SHARMA (BBA) CAPGEMINI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87888" y="6380178"/>
            <a:ext cx="1629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SUBHENDU BISWAS (BCA) TCS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48340" y="6394032"/>
            <a:ext cx="1564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RAHUL SHUKLA (BCA) CAPGEMINI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47263" y="6380178"/>
            <a:ext cx="1749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/>
              <a:t>VIDHI MEHTA (BCA) CAPGEMINI </a:t>
            </a:r>
          </a:p>
        </p:txBody>
      </p:sp>
    </p:spTree>
    <p:extLst>
      <p:ext uri="{BB962C8B-B14F-4D97-AF65-F5344CB8AC3E}">
        <p14:creationId xmlns:p14="http://schemas.microsoft.com/office/powerpoint/2010/main" val="6616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9657" y="116632"/>
            <a:ext cx="7488831" cy="553366"/>
          </a:xfrm>
        </p:spPr>
        <p:txBody>
          <a:bodyPr>
            <a:noAutofit/>
          </a:bodyPr>
          <a:lstStyle/>
          <a:p>
            <a:pPr algn="l"/>
            <a:r>
              <a:rPr lang="en-IN" sz="2000" b="1" dirty="0">
                <a:latin typeface="Algerian" pitchFamily="82" charset="0"/>
              </a:rPr>
              <a:t> </a:t>
            </a:r>
            <a:r>
              <a:rPr lang="en-IN" sz="2800" b="1" dirty="0">
                <a:latin typeface="Algerian" pitchFamily="82" charset="0"/>
              </a:rPr>
              <a:t> </a:t>
            </a:r>
            <a:r>
              <a:rPr lang="en-IN" sz="2800" b="1" u="sng" dirty="0">
                <a:latin typeface="Algerian" pitchFamily="82" charset="0"/>
              </a:rPr>
              <a:t>THE CALCUTTA ANGLO GUJARATI COLLEGE</a:t>
            </a:r>
          </a:p>
        </p:txBody>
      </p:sp>
      <p:pic>
        <p:nvPicPr>
          <p:cNvPr id="4" name="Picture 2" descr="C:\Documents and Settings\soumik\Desktop\CAGC\1k5waa2fu0u7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116632"/>
            <a:ext cx="1139743" cy="103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855640" y="548680"/>
            <a:ext cx="6373432" cy="600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Algerian" pitchFamily="82" charset="0"/>
              </a:rPr>
              <a:t>               PLACEMENT ZONE  (BBA/BCA)</a:t>
            </a:r>
            <a:endParaRPr lang="en-IN" sz="2000" dirty="0"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7864" y="2492896"/>
            <a:ext cx="1201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MD. GULAM (BBA) </a:t>
            </a:r>
          </a:p>
          <a:p>
            <a:r>
              <a:rPr lang="en-IN" sz="800" b="1" dirty="0"/>
              <a:t>XPLORE-TECH SERVICES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93264" y="2492896"/>
            <a:ext cx="100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YASH ROY (BBA)</a:t>
            </a:r>
          </a:p>
          <a:p>
            <a:r>
              <a:rPr lang="en-IN" sz="800" b="1" dirty="0"/>
              <a:t>CONCETRIX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32784" y="2420888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AALFIA MEHNDI (BCA) CONCENTRIX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4185" y="2420888"/>
            <a:ext cx="119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MRINMOY SAHA (BCA)</a:t>
            </a:r>
          </a:p>
          <a:p>
            <a:r>
              <a:rPr lang="en-IN" sz="800" b="1" dirty="0"/>
              <a:t>COGNIZANT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61352" y="2420888"/>
            <a:ext cx="1492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SHIVAM CHOUDHARY (BCA)</a:t>
            </a:r>
          </a:p>
          <a:p>
            <a:r>
              <a:rPr lang="en-IN" sz="800" b="1" dirty="0"/>
              <a:t>INFOSYS &amp; TCS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21728" y="2420888"/>
            <a:ext cx="1546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SIMRAN SHAW (BCA)</a:t>
            </a:r>
          </a:p>
          <a:p>
            <a:r>
              <a:rPr lang="en-IN" sz="800" b="1" dirty="0"/>
              <a:t>TCS &amp; XPLORE TECH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23994" y="4509120"/>
            <a:ext cx="1440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GANESH KUMAR SHAW (BCA) INFOSYS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80186" y="4530606"/>
            <a:ext cx="149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MADHURIMA BHAGAT (BCA) TCS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2786" y="4530606"/>
            <a:ext cx="1219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NIKHIL ARORA (BCA)</a:t>
            </a:r>
          </a:p>
          <a:p>
            <a:r>
              <a:rPr lang="en-IN" sz="800" b="1" dirty="0"/>
              <a:t> TCS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1504" y="4530606"/>
            <a:ext cx="166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DEBOSMITA CHOWDHURY (BCA)</a:t>
            </a:r>
          </a:p>
          <a:p>
            <a:r>
              <a:rPr lang="en-IN" sz="800" b="1" dirty="0"/>
              <a:t>TTELEMINDS</a:t>
            </a:r>
            <a:endParaRPr lang="en-IN" sz="1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644682" y="4530606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ROHAN KUMAR (BBA)</a:t>
            </a:r>
          </a:p>
          <a:p>
            <a:r>
              <a:rPr lang="en-IN" sz="800" b="1" dirty="0"/>
              <a:t>TCS</a:t>
            </a:r>
          </a:p>
        </p:txBody>
      </p:sp>
      <p:pic>
        <p:nvPicPr>
          <p:cNvPr id="3074" name="Picture 2" descr="C:\Users\Soumik Roy\Desktop\IMG-20190811-WA0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208" y="1196752"/>
            <a:ext cx="98026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41" name="Picture 17" descr="C:\Users\Soumik Roy\Desktop\placement 2019\received_36395041094683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186" y="1196752"/>
            <a:ext cx="98193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Soumik Roy\Desktop\placement 2019\received_473345293502462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40" y="5048078"/>
            <a:ext cx="1077368" cy="142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:\Users\Soumik Roy\Desktop\Screenshot_20190812-21321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712" y="3140968"/>
            <a:ext cx="1087417" cy="136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Soumik Roy\Desktop\placement 2019\IMG-20190812-WA00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52" y="3140968"/>
            <a:ext cx="1270952" cy="13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C:\Users\Soumik Roy\Desktop\placement 2019\received_337081297246476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181" y="3169366"/>
            <a:ext cx="1196541" cy="136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:\Users\Soumik Roy\Desktop\placement 2019\yash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196752"/>
            <a:ext cx="979838" cy="129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C:\Users\Soumik Roy\Desktop\placement 2019\alfi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9" y="1196752"/>
            <a:ext cx="1067413" cy="122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C:\Users\Soumik Roy\Desktop\placement 2019\IMG_20190811_06543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9" y="1196752"/>
            <a:ext cx="1112571" cy="122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C:\Users\Soumik Roy\Desktop\placement 2019\IMG-20190811-WA000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58" y="3068961"/>
            <a:ext cx="1091791" cy="143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C:\Users\Soumik Roy\Desktop\placement 2019\IMG-20190811-WA00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239" y="1196751"/>
            <a:ext cx="1202381" cy="121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C:\Users\Soumik Roy\Desktop\placement 2019\IMG-20190811-WA000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86" y="3140969"/>
            <a:ext cx="1031759" cy="13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C:\Users\Soumik Roy\Desktop\placement 2019\IMG-20190811-WA000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268" y="3140969"/>
            <a:ext cx="1077700" cy="136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C:\Users\Soumik Roy\Desktop\placement 2019\IMG-20190812-WA000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96" y="5048078"/>
            <a:ext cx="1071945" cy="142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Soumik Roy\Desktop\placement 2019\rohan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90" y="5048078"/>
            <a:ext cx="1063199" cy="142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C:\Users\Soumik Roy\Desktop\placement 2019\received_852113078503654.jpe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446" y="5048078"/>
            <a:ext cx="1066691" cy="142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C:\Users\Soumik Roy\Desktop\placement 2019\received_493707397862452.jpe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952" y="5042793"/>
            <a:ext cx="1059353" cy="14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C:\Users\Soumik Roy\Desktop\placement 2019\received_216969632584349.jpe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072" y="5048078"/>
            <a:ext cx="1198232" cy="141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9054181" y="4530606"/>
            <a:ext cx="1434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SHREYA KARMAKAR (BCA)</a:t>
            </a:r>
          </a:p>
          <a:p>
            <a:r>
              <a:rPr lang="en-IN" sz="800" b="1" dirty="0"/>
              <a:t>TCS, WIPRO &amp; INFOSYS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725856" y="6546830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NEHA RAY (BCA)</a:t>
            </a:r>
          </a:p>
          <a:p>
            <a:r>
              <a:rPr lang="en-IN" sz="800" b="1" dirty="0"/>
              <a:t>AMAZON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143672" y="6474822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SOURAV CHOUDHARY (BCA)</a:t>
            </a:r>
          </a:p>
          <a:p>
            <a:r>
              <a:rPr lang="en-IN" sz="800" b="1" dirty="0"/>
              <a:t>AMAZON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764362" y="6525344"/>
            <a:ext cx="1259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ROHAN PAREKH (BBA)</a:t>
            </a:r>
          </a:p>
          <a:p>
            <a:r>
              <a:rPr lang="en-IN" sz="800" b="1" dirty="0"/>
              <a:t>TCS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204522" y="6525344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HARSHIT SHAH (BCA)</a:t>
            </a:r>
          </a:p>
          <a:p>
            <a:r>
              <a:rPr lang="en-IN" sz="800" b="1" dirty="0"/>
              <a:t>WIPRO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52185" y="6474822"/>
            <a:ext cx="1115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SWEETY SINGH (BCA)</a:t>
            </a:r>
          </a:p>
          <a:p>
            <a:r>
              <a:rPr lang="en-IN" sz="800" b="1" dirty="0"/>
              <a:t>WIPRO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156850" y="6495727"/>
            <a:ext cx="1511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/>
              <a:t>RAGGI CHAKRABORTY (BCA)</a:t>
            </a:r>
          </a:p>
          <a:p>
            <a:r>
              <a:rPr lang="en-IN" sz="800" b="1" dirty="0"/>
              <a:t>TCS</a:t>
            </a:r>
          </a:p>
        </p:txBody>
      </p:sp>
    </p:spTree>
    <p:extLst>
      <p:ext uri="{BB962C8B-B14F-4D97-AF65-F5344CB8AC3E}">
        <p14:creationId xmlns:p14="http://schemas.microsoft.com/office/powerpoint/2010/main" val="2548409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81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 THE CALCUTTA ANGLO GUJARATI COLLEGE</vt:lpstr>
      <vt:lpstr>THE CALCUTTA ANGLO GUJARATI COLLEGE</vt:lpstr>
      <vt:lpstr>  THE CALCUTTA ANGLO GUJARATI COLLEGE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THE CALCUTTA ANGLO GUJARATI COLLEGE</dc:title>
  <dc:creator>Kamalika Saha</dc:creator>
  <cp:lastModifiedBy>Kamalika Saha</cp:lastModifiedBy>
  <cp:revision>3</cp:revision>
  <dcterms:created xsi:type="dcterms:W3CDTF">2025-07-09T02:18:40Z</dcterms:created>
  <dcterms:modified xsi:type="dcterms:W3CDTF">2025-07-09T03:28:43Z</dcterms:modified>
</cp:coreProperties>
</file>